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2" y="-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7568" y="328498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经费认领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左中括号 6"/>
          <p:cNvSpPr/>
          <p:nvPr/>
        </p:nvSpPr>
        <p:spPr>
          <a:xfrm>
            <a:off x="2351585" y="4142299"/>
            <a:ext cx="45719" cy="936104"/>
          </a:xfrm>
          <a:prstGeom prst="leftBracket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n w="28575">
                <a:solidFill>
                  <a:schemeClr val="tx1"/>
                </a:solidFill>
              </a:ln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7450" y="4024853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无外拨经费项目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7450" y="484431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有外拨经费项目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51784" y="3890615"/>
            <a:ext cx="1479235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科研部             经费管理员认领</a:t>
            </a:r>
          </a:p>
        </p:txBody>
      </p:sp>
      <p:sp>
        <p:nvSpPr>
          <p:cNvPr id="11" name="右箭头 10"/>
          <p:cNvSpPr/>
          <p:nvPr/>
        </p:nvSpPr>
        <p:spPr>
          <a:xfrm>
            <a:off x="5736140" y="4078977"/>
            <a:ext cx="432048" cy="146078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0016" y="3890615"/>
            <a:ext cx="1368152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财务部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立项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到账处理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03074" y="3880689"/>
            <a:ext cx="4981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对接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72265" y="4736588"/>
            <a:ext cx="1479235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科研部             经费管理员审核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51782" y="4828361"/>
            <a:ext cx="1551292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项目负责人认领</a:t>
            </a:r>
          </a:p>
        </p:txBody>
      </p:sp>
      <p:sp>
        <p:nvSpPr>
          <p:cNvPr id="16" name="右箭头 15"/>
          <p:cNvSpPr/>
          <p:nvPr/>
        </p:nvSpPr>
        <p:spPr>
          <a:xfrm>
            <a:off x="5776551" y="4909209"/>
            <a:ext cx="432048" cy="146078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0016" y="4844310"/>
            <a:ext cx="1656184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院系科研秘书审核</a:t>
            </a:r>
          </a:p>
        </p:txBody>
      </p:sp>
      <p:sp>
        <p:nvSpPr>
          <p:cNvPr id="18" name="右箭头 17"/>
          <p:cNvSpPr/>
          <p:nvPr/>
        </p:nvSpPr>
        <p:spPr>
          <a:xfrm>
            <a:off x="8010898" y="4915531"/>
            <a:ext cx="432048" cy="146078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27805" y="5582459"/>
            <a:ext cx="1423694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财务部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立项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到账处理</a:t>
            </a:r>
          </a:p>
        </p:txBody>
      </p:sp>
      <p:sp>
        <p:nvSpPr>
          <p:cNvPr id="21" name="下箭头 20"/>
          <p:cNvSpPr/>
          <p:nvPr/>
        </p:nvSpPr>
        <p:spPr>
          <a:xfrm>
            <a:off x="9066498" y="5303757"/>
            <a:ext cx="173154" cy="245707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9525">
                <a:solidFill>
                  <a:schemeClr val="tx1"/>
                </a:solidFill>
              </a:ln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4">
            <a:extLst>
              <a:ext uri="{FF2B5EF4-FFF2-40B4-BE49-F238E27FC236}">
                <a16:creationId xmlns="" xmlns:a16="http://schemas.microsoft.com/office/drawing/2014/main" id="{1AA37638-C386-4881-9970-358C03AEF32D}"/>
              </a:ext>
            </a:extLst>
          </p:cNvPr>
          <p:cNvSpPr txBox="1"/>
          <p:nvPr/>
        </p:nvSpPr>
        <p:spPr>
          <a:xfrm>
            <a:off x="2135560" y="134076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项目立项流程</a:t>
            </a:r>
          </a:p>
        </p:txBody>
      </p:sp>
      <p:sp>
        <p:nvSpPr>
          <p:cNvPr id="23" name="TextBox 13">
            <a:extLst>
              <a:ext uri="{FF2B5EF4-FFF2-40B4-BE49-F238E27FC236}">
                <a16:creationId xmlns="" xmlns:a16="http://schemas.microsoft.com/office/drawing/2014/main" id="{8618AE50-FB7F-4A41-A5C8-0CE5E1A1DD91}"/>
              </a:ext>
            </a:extLst>
          </p:cNvPr>
          <p:cNvSpPr txBox="1"/>
          <p:nvPr/>
        </p:nvSpPr>
        <p:spPr>
          <a:xfrm>
            <a:off x="6960097" y="2132855"/>
            <a:ext cx="1479235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科研部             项目管理员审核</a:t>
            </a:r>
          </a:p>
        </p:txBody>
      </p:sp>
      <p:sp>
        <p:nvSpPr>
          <p:cNvPr id="24" name="TextBox 14">
            <a:extLst>
              <a:ext uri="{FF2B5EF4-FFF2-40B4-BE49-F238E27FC236}">
                <a16:creationId xmlns="" xmlns:a16="http://schemas.microsoft.com/office/drawing/2014/main" id="{0725EF82-0C79-4C1D-A7DB-A2CA6075D8DC}"/>
              </a:ext>
            </a:extLst>
          </p:cNvPr>
          <p:cNvSpPr txBox="1"/>
          <p:nvPr/>
        </p:nvSpPr>
        <p:spPr>
          <a:xfrm>
            <a:off x="2423592" y="2204864"/>
            <a:ext cx="1551292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项目负责人填报</a:t>
            </a:r>
          </a:p>
        </p:txBody>
      </p:sp>
      <p:sp>
        <p:nvSpPr>
          <p:cNvPr id="25" name="右箭头 15">
            <a:extLst>
              <a:ext uri="{FF2B5EF4-FFF2-40B4-BE49-F238E27FC236}">
                <a16:creationId xmlns="" xmlns:a16="http://schemas.microsoft.com/office/drawing/2014/main" id="{D1704D65-A54B-4565-9055-CD95146307C3}"/>
              </a:ext>
            </a:extLst>
          </p:cNvPr>
          <p:cNvSpPr/>
          <p:nvPr/>
        </p:nvSpPr>
        <p:spPr>
          <a:xfrm>
            <a:off x="4007768" y="2276871"/>
            <a:ext cx="432048" cy="146078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16">
            <a:extLst>
              <a:ext uri="{FF2B5EF4-FFF2-40B4-BE49-F238E27FC236}">
                <a16:creationId xmlns="" xmlns:a16="http://schemas.microsoft.com/office/drawing/2014/main" id="{D1986015-8B53-4D70-A035-7871019F2F1E}"/>
              </a:ext>
            </a:extLst>
          </p:cNvPr>
          <p:cNvSpPr txBox="1"/>
          <p:nvPr/>
        </p:nvSpPr>
        <p:spPr>
          <a:xfrm>
            <a:off x="4511824" y="2204864"/>
            <a:ext cx="1872208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院系科研秘书审核</a:t>
            </a:r>
          </a:p>
        </p:txBody>
      </p:sp>
      <p:sp>
        <p:nvSpPr>
          <p:cNvPr id="27" name="右箭头 17">
            <a:extLst>
              <a:ext uri="{FF2B5EF4-FFF2-40B4-BE49-F238E27FC236}">
                <a16:creationId xmlns="" xmlns:a16="http://schemas.microsoft.com/office/drawing/2014/main" id="{6462D554-023B-44A6-8F81-2EE7C394D591}"/>
              </a:ext>
            </a:extLst>
          </p:cNvPr>
          <p:cNvSpPr/>
          <p:nvPr/>
        </p:nvSpPr>
        <p:spPr>
          <a:xfrm>
            <a:off x="6456040" y="2276871"/>
            <a:ext cx="432048" cy="146078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7C4E26A6-664D-4976-B05F-BC76F5BE8602}"/>
              </a:ext>
            </a:extLst>
          </p:cNvPr>
          <p:cNvSpPr txBox="1"/>
          <p:nvPr/>
        </p:nvSpPr>
        <p:spPr>
          <a:xfrm>
            <a:off x="3464443" y="404665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科研</a:t>
            </a: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管理系统流程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83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7C4E26A6-664D-4976-B05F-BC76F5BE8602}"/>
              </a:ext>
            </a:extLst>
          </p:cNvPr>
          <p:cNvSpPr txBox="1"/>
          <p:nvPr/>
        </p:nvSpPr>
        <p:spPr>
          <a:xfrm>
            <a:off x="3415956" y="23158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科研管理系统介绍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88F52E91-DE5C-498C-8DD0-1E2D8EC5A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816" y="908720"/>
            <a:ext cx="5760640" cy="230425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77556583-7C0C-458C-A3B3-DBE87CD82537}"/>
              </a:ext>
            </a:extLst>
          </p:cNvPr>
          <p:cNvSpPr txBox="1"/>
          <p:nvPr/>
        </p:nvSpPr>
        <p:spPr>
          <a:xfrm>
            <a:off x="2207568" y="227687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单点登陆</a:t>
            </a:r>
          </a:p>
        </p:txBody>
      </p:sp>
      <p:sp>
        <p:nvSpPr>
          <p:cNvPr id="28" name="TextBox 4">
            <a:extLst>
              <a:ext uri="{FF2B5EF4-FFF2-40B4-BE49-F238E27FC236}">
                <a16:creationId xmlns="" xmlns:a16="http://schemas.microsoft.com/office/drawing/2014/main" id="{6020A65D-C06C-46C9-896C-69FFFF9B25D7}"/>
              </a:ext>
            </a:extLst>
          </p:cNvPr>
          <p:cNvSpPr txBox="1"/>
          <p:nvPr/>
        </p:nvSpPr>
        <p:spPr>
          <a:xfrm>
            <a:off x="1631504" y="90872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系统操作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08E43384-2D86-4243-B75A-19785BFFF172}"/>
              </a:ext>
            </a:extLst>
          </p:cNvPr>
          <p:cNvSpPr txBox="1"/>
          <p:nvPr/>
        </p:nvSpPr>
        <p:spPr>
          <a:xfrm>
            <a:off x="2135560" y="4653136"/>
            <a:ext cx="212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账号授权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（有需求的老师）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1391C1B3-A9E0-4D1E-88D5-9BE90D29A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824" y="3645024"/>
            <a:ext cx="597666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5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7C4E26A6-664D-4976-B05F-BC76F5BE8602}"/>
              </a:ext>
            </a:extLst>
          </p:cNvPr>
          <p:cNvSpPr txBox="1"/>
          <p:nvPr/>
        </p:nvSpPr>
        <p:spPr>
          <a:xfrm>
            <a:off x="3431704" y="260649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科研管理系统介绍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77556583-7C0C-458C-A3B3-DBE87CD82537}"/>
              </a:ext>
            </a:extLst>
          </p:cNvPr>
          <p:cNvSpPr txBox="1"/>
          <p:nvPr/>
        </p:nvSpPr>
        <p:spPr>
          <a:xfrm>
            <a:off x="1631504" y="242088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r>
              <a:rPr lang="zh-CN" altLang="en-US" dirty="0"/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新增项目</a:t>
            </a:r>
          </a:p>
        </p:txBody>
      </p:sp>
      <p:sp>
        <p:nvSpPr>
          <p:cNvPr id="28" name="TextBox 4">
            <a:extLst>
              <a:ext uri="{FF2B5EF4-FFF2-40B4-BE49-F238E27FC236}">
                <a16:creationId xmlns="" xmlns:a16="http://schemas.microsoft.com/office/drawing/2014/main" id="{6020A65D-C06C-46C9-896C-69FFFF9B25D7}"/>
              </a:ext>
            </a:extLst>
          </p:cNvPr>
          <p:cNvSpPr txBox="1"/>
          <p:nvPr/>
        </p:nvSpPr>
        <p:spPr>
          <a:xfrm>
            <a:off x="1775520" y="980729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系统操作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08E43384-2D86-4243-B75A-19785BFFF172}"/>
              </a:ext>
            </a:extLst>
          </p:cNvPr>
          <p:cNvSpPr txBox="1"/>
          <p:nvPr/>
        </p:nvSpPr>
        <p:spPr>
          <a:xfrm>
            <a:off x="1775520" y="51571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r>
              <a:rPr lang="zh-CN" altLang="en-US" dirty="0"/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项目填报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84877D87-416E-46DD-94E4-A430C3E85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768" y="5157192"/>
            <a:ext cx="7704856" cy="122413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0" y="1504344"/>
            <a:ext cx="6840760" cy="271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82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7C4E26A6-664D-4976-B05F-BC76F5BE8602}"/>
              </a:ext>
            </a:extLst>
          </p:cNvPr>
          <p:cNvSpPr txBox="1"/>
          <p:nvPr/>
        </p:nvSpPr>
        <p:spPr>
          <a:xfrm>
            <a:off x="3431704" y="260649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科研管理系统介绍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77556583-7C0C-458C-A3B3-DBE87CD82537}"/>
              </a:ext>
            </a:extLst>
          </p:cNvPr>
          <p:cNvSpPr txBox="1"/>
          <p:nvPr/>
        </p:nvSpPr>
        <p:spPr>
          <a:xfrm>
            <a:off x="551384" y="1844824"/>
            <a:ext cx="269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5</a:t>
            </a:r>
            <a:r>
              <a:rPr lang="zh-CN" altLang="en-US" dirty="0"/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经费认领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（有外拨经费的项目）</a:t>
            </a:r>
          </a:p>
        </p:txBody>
      </p:sp>
      <p:sp>
        <p:nvSpPr>
          <p:cNvPr id="28" name="TextBox 4">
            <a:extLst>
              <a:ext uri="{FF2B5EF4-FFF2-40B4-BE49-F238E27FC236}">
                <a16:creationId xmlns="" xmlns:a16="http://schemas.microsoft.com/office/drawing/2014/main" id="{6020A65D-C06C-46C9-896C-69FFFF9B25D7}"/>
              </a:ext>
            </a:extLst>
          </p:cNvPr>
          <p:cNvSpPr txBox="1"/>
          <p:nvPr/>
        </p:nvSpPr>
        <p:spPr>
          <a:xfrm>
            <a:off x="1055440" y="90872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系统操作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D86A2AC4-0EE8-4D5F-8BA9-4F28A68B7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656" y="1628800"/>
            <a:ext cx="8953500" cy="11811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61AA7A40-0875-4205-ADF9-2F17E11F6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664" y="3284984"/>
            <a:ext cx="849694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1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2BDBFEED-2035-4191-ABF4-3E46E84B0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1042217"/>
            <a:ext cx="9433048" cy="5544616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E8EDA7C7-F7B3-43EE-B976-5F279C33370A}"/>
              </a:ext>
            </a:extLst>
          </p:cNvPr>
          <p:cNvSpPr txBox="1"/>
          <p:nvPr/>
        </p:nvSpPr>
        <p:spPr>
          <a:xfrm>
            <a:off x="119336" y="404664"/>
            <a:ext cx="269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5</a:t>
            </a:r>
            <a:r>
              <a:rPr lang="zh-CN" altLang="en-US" dirty="0"/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经费认领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（有外拨经费的项目）</a:t>
            </a: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4367808" y="836712"/>
            <a:ext cx="136815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728802" y="467380"/>
            <a:ext cx="3319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有外拨经费的项目才可查询到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0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147</Words>
  <Application>Microsoft Office PowerPoint</Application>
  <PresentationFormat>自定义</PresentationFormat>
  <Paragraphs>33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55</cp:revision>
  <dcterms:created xsi:type="dcterms:W3CDTF">2018-12-05T03:40:10Z</dcterms:created>
  <dcterms:modified xsi:type="dcterms:W3CDTF">2019-03-27T06:27:20Z</dcterms:modified>
</cp:coreProperties>
</file>