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6858000" cy="12192635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69AA"/>
    <a:srgbClr val="0F383B"/>
    <a:srgbClr val="82B6BC"/>
    <a:srgbClr val="ED6D00"/>
    <a:srgbClr val="1466B3"/>
    <a:srgbClr val="D9D9D9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384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9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74325" y="1625760"/>
            <a:ext cx="5512050" cy="457005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74325" y="6330223"/>
            <a:ext cx="5512050" cy="261785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376135"/>
            <a:ext cx="6172200" cy="97481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4416435"/>
            <a:ext cx="5512050" cy="181137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6330223"/>
            <a:ext cx="5512050" cy="83848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649861"/>
            <a:ext cx="6170175" cy="846163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6842274"/>
            <a:ext cx="4369950" cy="13633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8205608"/>
            <a:ext cx="4369950" cy="15425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669063"/>
            <a:ext cx="2911950" cy="844243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669063"/>
            <a:ext cx="2911950" cy="844243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541050"/>
            <a:ext cx="3005100" cy="67846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3296325"/>
            <a:ext cx="3005100" cy="781516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527767"/>
            <a:ext cx="3005100" cy="67846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3296325"/>
            <a:ext cx="3005100" cy="781516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1081707"/>
            <a:ext cx="6170175" cy="125452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186" y="2764921"/>
            <a:ext cx="2943582" cy="81931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765072"/>
            <a:ext cx="2940300" cy="819280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625760"/>
            <a:ext cx="587250" cy="89416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625760"/>
            <a:ext cx="5157675" cy="894168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42225" y="1081707"/>
            <a:ext cx="6170175" cy="125452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42225" y="2649861"/>
            <a:ext cx="6170175" cy="846163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44250" y="11226705"/>
            <a:ext cx="151875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315250" y="11226705"/>
            <a:ext cx="222750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993650" y="11226705"/>
            <a:ext cx="1518750" cy="56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65.xml"/><Relationship Id="rId10" Type="http://schemas.openxmlformats.org/officeDocument/2006/relationships/image" Target="../media/image8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9.jpe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8.xml"/><Relationship Id="rId11" Type="http://schemas.openxmlformats.org/officeDocument/2006/relationships/image" Target="../media/image8.png"/><Relationship Id="rId10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的设计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88000"/>
          </a:blip>
          <a:srcRect t="4847" r="19266"/>
          <a:stretch>
            <a:fillRect/>
          </a:stretch>
        </p:blipFill>
        <p:spPr>
          <a:xfrm>
            <a:off x="0" y="635"/>
            <a:ext cx="6858000" cy="3862705"/>
          </a:xfrm>
          <a:prstGeom prst="rect">
            <a:avLst/>
          </a:prstGeom>
        </p:spPr>
      </p:pic>
      <p:pic>
        <p:nvPicPr>
          <p:cNvPr id="7" name="14" descr="背景图案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" y="3251200"/>
            <a:ext cx="968375" cy="707390"/>
          </a:xfrm>
          <a:prstGeom prst="rect">
            <a:avLst/>
          </a:prstGeom>
        </p:spPr>
      </p:pic>
      <p:grpSp>
        <p:nvGrpSpPr>
          <p:cNvPr id="22" name="19"/>
          <p:cNvGrpSpPr/>
          <p:nvPr/>
        </p:nvGrpSpPr>
        <p:grpSpPr>
          <a:xfrm>
            <a:off x="3978910" y="485775"/>
            <a:ext cx="4527550" cy="975995"/>
            <a:chOff x="698075" y="1333443"/>
            <a:chExt cx="8011198" cy="1495740"/>
          </a:xfrm>
        </p:grpSpPr>
        <p:sp>
          <p:nvSpPr>
            <p:cNvPr id="23" name="19-1"/>
            <p:cNvSpPr/>
            <p:nvPr/>
          </p:nvSpPr>
          <p:spPr>
            <a:xfrm>
              <a:off x="698075" y="1341449"/>
              <a:ext cx="8001673" cy="432028"/>
            </a:xfrm>
            <a:prstGeom prst="parallelogram">
              <a:avLst>
                <a:gd name="adj" fmla="val 28528"/>
              </a:avLst>
            </a:prstGeom>
            <a:gradFill flip="none" rotWithShape="1">
              <a:gsLst>
                <a:gs pos="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19-2"/>
            <p:cNvSpPr/>
            <p:nvPr/>
          </p:nvSpPr>
          <p:spPr>
            <a:xfrm>
              <a:off x="1872165" y="1333443"/>
              <a:ext cx="6837108" cy="1495740"/>
            </a:xfrm>
            <a:custGeom>
              <a:avLst/>
              <a:gdLst>
                <a:gd name="connsiteX0" fmla="*/ 0 w 7334032"/>
                <a:gd name="connsiteY0" fmla="*/ 1752658 h 1752658"/>
                <a:gd name="connsiteX1" fmla="*/ 438165 w 7334032"/>
                <a:gd name="connsiteY1" fmla="*/ 0 h 1752658"/>
                <a:gd name="connsiteX2" fmla="*/ 7334032 w 7334032"/>
                <a:gd name="connsiteY2" fmla="*/ 0 h 1752658"/>
                <a:gd name="connsiteX3" fmla="*/ 6895868 w 7334032"/>
                <a:gd name="connsiteY3" fmla="*/ 1752658 h 1752658"/>
                <a:gd name="connsiteX4" fmla="*/ 0 w 7334032"/>
                <a:gd name="connsiteY4" fmla="*/ 1752658 h 1752658"/>
                <a:gd name="connsiteX0-1" fmla="*/ 0 w 7334032"/>
                <a:gd name="connsiteY0-2" fmla="*/ 1752658 h 1753760"/>
                <a:gd name="connsiteX1-3" fmla="*/ 438165 w 7334032"/>
                <a:gd name="connsiteY1-4" fmla="*/ 0 h 1753760"/>
                <a:gd name="connsiteX2-5" fmla="*/ 7334032 w 7334032"/>
                <a:gd name="connsiteY2-6" fmla="*/ 0 h 1753760"/>
                <a:gd name="connsiteX3-7" fmla="*/ 6895868 w 7334032"/>
                <a:gd name="connsiteY3-8" fmla="*/ 1752658 h 1753760"/>
                <a:gd name="connsiteX4-9" fmla="*/ 899885 w 7334032"/>
                <a:gd name="connsiteY4-10" fmla="*/ 1753760 h 1753760"/>
                <a:gd name="connsiteX5" fmla="*/ 0 w 7334032"/>
                <a:gd name="connsiteY5" fmla="*/ 1752658 h 1753760"/>
                <a:gd name="connsiteX0-11" fmla="*/ 899885 w 7334032"/>
                <a:gd name="connsiteY0-12" fmla="*/ 1753760 h 1845200"/>
                <a:gd name="connsiteX1-13" fmla="*/ 0 w 7334032"/>
                <a:gd name="connsiteY1-14" fmla="*/ 1752658 h 1845200"/>
                <a:gd name="connsiteX2-15" fmla="*/ 438165 w 7334032"/>
                <a:gd name="connsiteY2-16" fmla="*/ 0 h 1845200"/>
                <a:gd name="connsiteX3-17" fmla="*/ 7334032 w 7334032"/>
                <a:gd name="connsiteY3-18" fmla="*/ 0 h 1845200"/>
                <a:gd name="connsiteX4-19" fmla="*/ 6895868 w 7334032"/>
                <a:gd name="connsiteY4-20" fmla="*/ 1752658 h 1845200"/>
                <a:gd name="connsiteX5-21" fmla="*/ 991325 w 7334032"/>
                <a:gd name="connsiteY5-22" fmla="*/ 1845200 h 1845200"/>
                <a:gd name="connsiteX0-23" fmla="*/ 0 w 7334032"/>
                <a:gd name="connsiteY0-24" fmla="*/ 1752658 h 1845200"/>
                <a:gd name="connsiteX1-25" fmla="*/ 438165 w 7334032"/>
                <a:gd name="connsiteY1-26" fmla="*/ 0 h 1845200"/>
                <a:gd name="connsiteX2-27" fmla="*/ 7334032 w 7334032"/>
                <a:gd name="connsiteY2-28" fmla="*/ 0 h 1845200"/>
                <a:gd name="connsiteX3-29" fmla="*/ 6895868 w 7334032"/>
                <a:gd name="connsiteY3-30" fmla="*/ 1752658 h 1845200"/>
                <a:gd name="connsiteX4-31" fmla="*/ 991325 w 7334032"/>
                <a:gd name="connsiteY4-32" fmla="*/ 1845200 h 1845200"/>
                <a:gd name="connsiteX0-33" fmla="*/ 0 w 6895867"/>
                <a:gd name="connsiteY0-34" fmla="*/ 0 h 1845200"/>
                <a:gd name="connsiteX1-35" fmla="*/ 6895867 w 6895867"/>
                <a:gd name="connsiteY1-36" fmla="*/ 0 h 1845200"/>
                <a:gd name="connsiteX2-37" fmla="*/ 6457703 w 6895867"/>
                <a:gd name="connsiteY2-38" fmla="*/ 1752658 h 1845200"/>
                <a:gd name="connsiteX3-39" fmla="*/ 553160 w 6895867"/>
                <a:gd name="connsiteY3-40" fmla="*/ 1845200 h 1845200"/>
                <a:gd name="connsiteX0-41" fmla="*/ 0 w 6895867"/>
                <a:gd name="connsiteY0-42" fmla="*/ 0 h 1752658"/>
                <a:gd name="connsiteX1-43" fmla="*/ 6895867 w 6895867"/>
                <a:gd name="connsiteY1-44" fmla="*/ 0 h 1752658"/>
                <a:gd name="connsiteX2-45" fmla="*/ 6457703 w 6895867"/>
                <a:gd name="connsiteY2-46" fmla="*/ 1752658 h 17526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895867" h="1752658">
                  <a:moveTo>
                    <a:pt x="0" y="0"/>
                  </a:moveTo>
                  <a:lnTo>
                    <a:pt x="6895867" y="0"/>
                  </a:lnTo>
                  <a:lnTo>
                    <a:pt x="6457703" y="1752658"/>
                  </a:lnTo>
                </a:path>
              </a:pathLst>
            </a:custGeom>
            <a:noFill/>
            <a:ln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52000">
                    <a:prstClr val="white">
                      <a:alpha val="0"/>
                    </a:prst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5" name="116" descr="图片包含 厨具, 游戏机, 女人, 过滤网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" y="-69850"/>
            <a:ext cx="1125220" cy="529590"/>
          </a:xfrm>
          <a:prstGeom prst="rect">
            <a:avLst/>
          </a:prstGeom>
        </p:spPr>
      </p:pic>
      <p:pic>
        <p:nvPicPr>
          <p:cNvPr id="34" name="118" descr="黑暗里有星球&#10;&#10;低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53560"/>
          <a:stretch>
            <a:fillRect/>
          </a:stretch>
        </p:blipFill>
        <p:spPr>
          <a:xfrm>
            <a:off x="0" y="0"/>
            <a:ext cx="1009650" cy="813435"/>
          </a:xfrm>
          <a:custGeom>
            <a:avLst/>
            <a:gdLst>
              <a:gd name="connsiteX0" fmla="*/ 0 w 1792579"/>
              <a:gd name="connsiteY0" fmla="*/ 0 h 1444200"/>
              <a:gd name="connsiteX1" fmla="*/ 1792579 w 1792579"/>
              <a:gd name="connsiteY1" fmla="*/ 0 h 1444200"/>
              <a:gd name="connsiteX2" fmla="*/ 1792579 w 1792579"/>
              <a:gd name="connsiteY2" fmla="*/ 1444200 h 1444200"/>
              <a:gd name="connsiteX3" fmla="*/ 0 w 1792579"/>
              <a:gd name="connsiteY3" fmla="*/ 1444200 h 14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79" h="1444200">
                <a:moveTo>
                  <a:pt x="0" y="0"/>
                </a:moveTo>
                <a:lnTo>
                  <a:pt x="1792579" y="0"/>
                </a:lnTo>
                <a:lnTo>
                  <a:pt x="1792579" y="1444200"/>
                </a:lnTo>
                <a:lnTo>
                  <a:pt x="0" y="1444200"/>
                </a:lnTo>
                <a:close/>
              </a:path>
            </a:pathLst>
          </a:custGeom>
        </p:spPr>
      </p:pic>
      <p:pic>
        <p:nvPicPr>
          <p:cNvPr id="37" name="118" descr="黑暗里有星球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53560"/>
          <a:stretch>
            <a:fillRect/>
          </a:stretch>
        </p:blipFill>
        <p:spPr>
          <a:xfrm>
            <a:off x="-16510" y="0"/>
            <a:ext cx="1009650" cy="813435"/>
          </a:xfrm>
          <a:custGeom>
            <a:avLst/>
            <a:gdLst>
              <a:gd name="connsiteX0" fmla="*/ 0 w 1792579"/>
              <a:gd name="connsiteY0" fmla="*/ 0 h 1444200"/>
              <a:gd name="connsiteX1" fmla="*/ 1792579 w 1792579"/>
              <a:gd name="connsiteY1" fmla="*/ 0 h 1444200"/>
              <a:gd name="connsiteX2" fmla="*/ 1792579 w 1792579"/>
              <a:gd name="connsiteY2" fmla="*/ 1444200 h 1444200"/>
              <a:gd name="connsiteX3" fmla="*/ 0 w 1792579"/>
              <a:gd name="connsiteY3" fmla="*/ 1444200 h 14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79" h="1444200">
                <a:moveTo>
                  <a:pt x="0" y="0"/>
                </a:moveTo>
                <a:lnTo>
                  <a:pt x="1792579" y="0"/>
                </a:lnTo>
                <a:lnTo>
                  <a:pt x="1792579" y="1444200"/>
                </a:lnTo>
                <a:lnTo>
                  <a:pt x="0" y="1444200"/>
                </a:lnTo>
                <a:close/>
              </a:path>
            </a:pathLst>
          </a:custGeom>
        </p:spPr>
      </p:pic>
      <p:sp>
        <p:nvSpPr>
          <p:cNvPr id="38" name="文本框 37"/>
          <p:cNvSpPr txBox="1"/>
          <p:nvPr/>
        </p:nvSpPr>
        <p:spPr>
          <a:xfrm>
            <a:off x="895350" y="1014095"/>
            <a:ext cx="5513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400" b="1" kern="2000" spc="15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2400" b="1" kern="2000" spc="15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36545" y="2566035"/>
            <a:ext cx="34201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地点</a:t>
            </a:r>
            <a:r>
              <a:rPr lang="en-US" altLang="zh-CN" sz="1400" b="1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: </a:t>
            </a:r>
            <a:r>
              <a:rPr lang="zh-CN" altLang="en-US" sz="140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腾</a:t>
            </a:r>
            <a:r>
              <a:rPr lang="zh-CN" altLang="en-US" sz="1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讯会议（会议ID</a:t>
            </a:r>
            <a:r>
              <a:rPr lang="zh-CN" altLang="en-US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xxxx</a:t>
            </a:r>
            <a:r>
              <a:rPr lang="zh-CN" altLang="en-US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4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36545" y="2968625"/>
            <a:ext cx="6546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主讲：</a:t>
            </a:r>
            <a:endParaRPr lang="zh-CN" altLang="en-US" sz="1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42640" y="2926080"/>
            <a:ext cx="89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b="1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xxxx</a:t>
            </a:r>
            <a:endParaRPr lang="en-US" altLang="zh-CN" b="1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7780" y="188595"/>
            <a:ext cx="6875780" cy="6464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rgbClr val="FAFAFA">
                  <a:alpha val="50000"/>
                </a:srgb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618230" y="360680"/>
            <a:ext cx="3240405" cy="337185"/>
          </a:xfrm>
          <a:prstGeom prst="rect">
            <a:avLst/>
          </a:prstGeom>
          <a:solidFill>
            <a:schemeClr val="accent5">
              <a:alpha val="9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 sz="1600" b="1" kern="2000" spc="150" dirty="0">
                <a:ln/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医学院教授系列讲座</a:t>
            </a:r>
            <a:r>
              <a:rPr lang="en-US" altLang="zh-CN" sz="1600" b="1" kern="2000" spc="150" dirty="0">
                <a:ln/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 </a:t>
            </a:r>
            <a:r>
              <a:rPr lang="zh-CN" altLang="en-US" sz="1600" b="1" kern="2000" spc="150" dirty="0">
                <a:ln/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/</a:t>
            </a:r>
            <a:r>
              <a:rPr lang="en-US" altLang="zh-CN" sz="1600" b="1" kern="2000" spc="150" dirty="0">
                <a:ln/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 </a:t>
            </a:r>
            <a:r>
              <a:rPr lang="zh-CN" altLang="en-US" sz="1600" b="1" kern="2000" spc="150" dirty="0">
                <a:ln/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第</a:t>
            </a:r>
            <a:r>
              <a:rPr lang="en-US" altLang="zh-CN" sz="1600" b="1" kern="2000" spc="150" dirty="0">
                <a:ln/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xx</a:t>
            </a:r>
            <a:r>
              <a:rPr lang="zh-CN" altLang="en-US" sz="1600" b="1" kern="2000" spc="150" dirty="0">
                <a:ln/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期</a:t>
            </a:r>
            <a:endParaRPr lang="zh-CN" altLang="en-US" sz="1600" b="1" kern="2000" spc="150" dirty="0">
              <a:ln/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</a:endParaRPr>
          </a:p>
        </p:txBody>
      </p:sp>
      <p:pic>
        <p:nvPicPr>
          <p:cNvPr id="45" name="图片 44" descr="1-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" y="265430"/>
            <a:ext cx="1891665" cy="58547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4121785" y="2977515"/>
            <a:ext cx="21348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/xxxx</a:t>
            </a:r>
            <a:r>
              <a:rPr lang="zh-CN" altLang="en-US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大学</a:t>
            </a:r>
            <a:r>
              <a:rPr lang="en-US" altLang="zh-CN" sz="12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" name="118" descr="黑暗里有星球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53560"/>
          <a:stretch>
            <a:fillRect/>
          </a:stretch>
        </p:blipFill>
        <p:spPr>
          <a:xfrm rot="16200000">
            <a:off x="-17145" y="3019425"/>
            <a:ext cx="1010285" cy="814070"/>
          </a:xfrm>
          <a:custGeom>
            <a:avLst/>
            <a:gdLst>
              <a:gd name="connsiteX0" fmla="*/ 0 w 1792579"/>
              <a:gd name="connsiteY0" fmla="*/ 0 h 1444200"/>
              <a:gd name="connsiteX1" fmla="*/ 1792579 w 1792579"/>
              <a:gd name="connsiteY1" fmla="*/ 0 h 1444200"/>
              <a:gd name="connsiteX2" fmla="*/ 1792579 w 1792579"/>
              <a:gd name="connsiteY2" fmla="*/ 1444200 h 1444200"/>
              <a:gd name="connsiteX3" fmla="*/ 0 w 1792579"/>
              <a:gd name="connsiteY3" fmla="*/ 1444200 h 14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79" h="1444200">
                <a:moveTo>
                  <a:pt x="0" y="0"/>
                </a:moveTo>
                <a:lnTo>
                  <a:pt x="1792579" y="0"/>
                </a:lnTo>
                <a:lnTo>
                  <a:pt x="1792579" y="1444200"/>
                </a:lnTo>
                <a:lnTo>
                  <a:pt x="0" y="1444200"/>
                </a:lnTo>
                <a:close/>
              </a:path>
            </a:pathLst>
          </a:custGeom>
        </p:spPr>
      </p:pic>
      <p:pic>
        <p:nvPicPr>
          <p:cNvPr id="44" name="图片 43" descr="logo-盾徽-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965" y="75565"/>
            <a:ext cx="1778000" cy="9613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7545" y="4298950"/>
            <a:ext cx="113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82B6BC"/>
                </a:solidFill>
              </a:rPr>
              <a:t>嘉宾简介</a:t>
            </a:r>
            <a:endParaRPr lang="zh-CN" altLang="en-US" b="1">
              <a:solidFill>
                <a:srgbClr val="82B6B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7545" y="7288530"/>
            <a:ext cx="1168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solidFill>
                  <a:srgbClr val="82B6BC"/>
                </a:solidFill>
              </a:rPr>
              <a:t>报告简介</a:t>
            </a:r>
            <a:endParaRPr lang="zh-CN" altLang="en-US" b="1">
              <a:solidFill>
                <a:srgbClr val="82B6B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5660" y="4663440"/>
            <a:ext cx="447167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5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xxxxxxxx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5660" y="7656830"/>
            <a:ext cx="4471670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5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sz="1200" dirty="0">
                <a:latin typeface="微软雅黑" panose="020B0503020204020204" charset="-122"/>
                <a:ea typeface="微软雅黑" panose="020B0503020204020204" charset="-122"/>
              </a:rPr>
              <a:t>xxxx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命名的设计 (1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/>
          <a:srcRect l="7719" t="29756" r="11547" b="54436"/>
          <a:stretch>
            <a:fillRect/>
          </a:stretch>
        </p:blipFill>
        <p:spPr>
          <a:xfrm>
            <a:off x="-635" y="11670030"/>
            <a:ext cx="6859270" cy="52260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056765" y="4666615"/>
            <a:ext cx="4441190" cy="0"/>
          </a:xfrm>
          <a:prstGeom prst="line">
            <a:avLst/>
          </a:prstGeom>
          <a:ln w="28575" cmpd="sng">
            <a:solidFill>
              <a:srgbClr val="82B6B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056765" y="7656830"/>
            <a:ext cx="4441190" cy="0"/>
          </a:xfrm>
          <a:prstGeom prst="line">
            <a:avLst/>
          </a:prstGeom>
          <a:ln w="28575" cmpd="sng">
            <a:solidFill>
              <a:srgbClr val="82B6B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图片 16" descr="logo-改_画板 1 副本"/>
          <p:cNvPicPr>
            <a:picLocks noChangeAspect="1"/>
          </p:cNvPicPr>
          <p:nvPr/>
        </p:nvPicPr>
        <p:blipFill>
          <a:blip r:embed="rId10">
            <a:alphaModFix amt="8000"/>
          </a:blip>
          <a:stretch>
            <a:fillRect/>
          </a:stretch>
        </p:blipFill>
        <p:spPr>
          <a:xfrm>
            <a:off x="-16510" y="8538845"/>
            <a:ext cx="2962910" cy="29629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07720" y="2529205"/>
            <a:ext cx="1678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+mj-lt"/>
                <a:ea typeface="微软雅黑" panose="020B0503020204020204" charset="-122"/>
                <a:cs typeface="+mj-lt"/>
              </a:rPr>
              <a:t>2022.xx.xx</a:t>
            </a:r>
            <a:endParaRPr lang="en-US" altLang="zh-CN" sz="2400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7720" y="2945130"/>
            <a:ext cx="1772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+mj-lt"/>
                <a:ea typeface="微软雅黑" panose="020B0503020204020204" charset="-122"/>
                <a:cs typeface="+mj-lt"/>
              </a:rPr>
              <a:t>xx</a:t>
            </a:r>
            <a:r>
              <a:rPr lang="zh-CN" altLang="en-US">
                <a:latin typeface="+mj-lt"/>
                <a:ea typeface="微软雅黑" panose="020B0503020204020204" charset="-122"/>
                <a:cs typeface="+mj-lt"/>
              </a:rPr>
              <a:t>：</a:t>
            </a:r>
            <a:r>
              <a:rPr lang="en-US" altLang="zh-CN">
                <a:latin typeface="+mj-lt"/>
                <a:ea typeface="微软雅黑" panose="020B0503020204020204" charset="-122"/>
                <a:cs typeface="+mj-lt"/>
              </a:rPr>
              <a:t>00-xx</a:t>
            </a:r>
            <a:r>
              <a:rPr lang="zh-CN" altLang="en-US">
                <a:latin typeface="+mj-lt"/>
                <a:ea typeface="微软雅黑" panose="020B0503020204020204" charset="-122"/>
                <a:cs typeface="+mj-lt"/>
              </a:rPr>
              <a:t>：</a:t>
            </a:r>
            <a:r>
              <a:rPr lang="en-US" altLang="zh-CN">
                <a:latin typeface="+mj-lt"/>
                <a:ea typeface="微软雅黑" panose="020B0503020204020204" charset="-122"/>
                <a:cs typeface="+mj-lt"/>
              </a:rPr>
              <a:t>00</a:t>
            </a:r>
            <a:endParaRPr lang="en-US" altLang="zh-CN">
              <a:latin typeface="+mj-lt"/>
              <a:ea typeface="微软雅黑" panose="020B0503020204020204" charset="-122"/>
              <a:cs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708275" y="2666365"/>
            <a:ext cx="0" cy="457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57505" y="4410075"/>
            <a:ext cx="1440180" cy="1917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的设计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88000"/>
          </a:blip>
          <a:srcRect t="4847" r="19266"/>
          <a:stretch>
            <a:fillRect/>
          </a:stretch>
        </p:blipFill>
        <p:spPr>
          <a:xfrm>
            <a:off x="0" y="635"/>
            <a:ext cx="6858000" cy="3862705"/>
          </a:xfrm>
          <a:prstGeom prst="rect">
            <a:avLst/>
          </a:prstGeom>
        </p:spPr>
      </p:pic>
      <p:pic>
        <p:nvPicPr>
          <p:cNvPr id="7" name="14" descr="背景图案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" y="3251200"/>
            <a:ext cx="968375" cy="707390"/>
          </a:xfrm>
          <a:prstGeom prst="rect">
            <a:avLst/>
          </a:prstGeom>
        </p:spPr>
      </p:pic>
      <p:grpSp>
        <p:nvGrpSpPr>
          <p:cNvPr id="22" name="19"/>
          <p:cNvGrpSpPr/>
          <p:nvPr/>
        </p:nvGrpSpPr>
        <p:grpSpPr>
          <a:xfrm>
            <a:off x="3978910" y="485775"/>
            <a:ext cx="4527550" cy="975995"/>
            <a:chOff x="698075" y="1333443"/>
            <a:chExt cx="8011198" cy="1495740"/>
          </a:xfrm>
        </p:grpSpPr>
        <p:sp>
          <p:nvSpPr>
            <p:cNvPr id="23" name="19-1"/>
            <p:cNvSpPr/>
            <p:nvPr/>
          </p:nvSpPr>
          <p:spPr>
            <a:xfrm>
              <a:off x="698075" y="1341449"/>
              <a:ext cx="8001673" cy="432028"/>
            </a:xfrm>
            <a:prstGeom prst="parallelogram">
              <a:avLst>
                <a:gd name="adj" fmla="val 28528"/>
              </a:avLst>
            </a:prstGeom>
            <a:gradFill flip="none" rotWithShape="1">
              <a:gsLst>
                <a:gs pos="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19-2"/>
            <p:cNvSpPr/>
            <p:nvPr/>
          </p:nvSpPr>
          <p:spPr>
            <a:xfrm>
              <a:off x="1872165" y="1333443"/>
              <a:ext cx="6837108" cy="1495740"/>
            </a:xfrm>
            <a:custGeom>
              <a:avLst/>
              <a:gdLst>
                <a:gd name="connsiteX0" fmla="*/ 0 w 7334032"/>
                <a:gd name="connsiteY0" fmla="*/ 1752658 h 1752658"/>
                <a:gd name="connsiteX1" fmla="*/ 438165 w 7334032"/>
                <a:gd name="connsiteY1" fmla="*/ 0 h 1752658"/>
                <a:gd name="connsiteX2" fmla="*/ 7334032 w 7334032"/>
                <a:gd name="connsiteY2" fmla="*/ 0 h 1752658"/>
                <a:gd name="connsiteX3" fmla="*/ 6895868 w 7334032"/>
                <a:gd name="connsiteY3" fmla="*/ 1752658 h 1752658"/>
                <a:gd name="connsiteX4" fmla="*/ 0 w 7334032"/>
                <a:gd name="connsiteY4" fmla="*/ 1752658 h 1752658"/>
                <a:gd name="connsiteX0-1" fmla="*/ 0 w 7334032"/>
                <a:gd name="connsiteY0-2" fmla="*/ 1752658 h 1753760"/>
                <a:gd name="connsiteX1-3" fmla="*/ 438165 w 7334032"/>
                <a:gd name="connsiteY1-4" fmla="*/ 0 h 1753760"/>
                <a:gd name="connsiteX2-5" fmla="*/ 7334032 w 7334032"/>
                <a:gd name="connsiteY2-6" fmla="*/ 0 h 1753760"/>
                <a:gd name="connsiteX3-7" fmla="*/ 6895868 w 7334032"/>
                <a:gd name="connsiteY3-8" fmla="*/ 1752658 h 1753760"/>
                <a:gd name="connsiteX4-9" fmla="*/ 899885 w 7334032"/>
                <a:gd name="connsiteY4-10" fmla="*/ 1753760 h 1753760"/>
                <a:gd name="connsiteX5" fmla="*/ 0 w 7334032"/>
                <a:gd name="connsiteY5" fmla="*/ 1752658 h 1753760"/>
                <a:gd name="connsiteX0-11" fmla="*/ 899885 w 7334032"/>
                <a:gd name="connsiteY0-12" fmla="*/ 1753760 h 1845200"/>
                <a:gd name="connsiteX1-13" fmla="*/ 0 w 7334032"/>
                <a:gd name="connsiteY1-14" fmla="*/ 1752658 h 1845200"/>
                <a:gd name="connsiteX2-15" fmla="*/ 438165 w 7334032"/>
                <a:gd name="connsiteY2-16" fmla="*/ 0 h 1845200"/>
                <a:gd name="connsiteX3-17" fmla="*/ 7334032 w 7334032"/>
                <a:gd name="connsiteY3-18" fmla="*/ 0 h 1845200"/>
                <a:gd name="connsiteX4-19" fmla="*/ 6895868 w 7334032"/>
                <a:gd name="connsiteY4-20" fmla="*/ 1752658 h 1845200"/>
                <a:gd name="connsiteX5-21" fmla="*/ 991325 w 7334032"/>
                <a:gd name="connsiteY5-22" fmla="*/ 1845200 h 1845200"/>
                <a:gd name="connsiteX0-23" fmla="*/ 0 w 7334032"/>
                <a:gd name="connsiteY0-24" fmla="*/ 1752658 h 1845200"/>
                <a:gd name="connsiteX1-25" fmla="*/ 438165 w 7334032"/>
                <a:gd name="connsiteY1-26" fmla="*/ 0 h 1845200"/>
                <a:gd name="connsiteX2-27" fmla="*/ 7334032 w 7334032"/>
                <a:gd name="connsiteY2-28" fmla="*/ 0 h 1845200"/>
                <a:gd name="connsiteX3-29" fmla="*/ 6895868 w 7334032"/>
                <a:gd name="connsiteY3-30" fmla="*/ 1752658 h 1845200"/>
                <a:gd name="connsiteX4-31" fmla="*/ 991325 w 7334032"/>
                <a:gd name="connsiteY4-32" fmla="*/ 1845200 h 1845200"/>
                <a:gd name="connsiteX0-33" fmla="*/ 0 w 6895867"/>
                <a:gd name="connsiteY0-34" fmla="*/ 0 h 1845200"/>
                <a:gd name="connsiteX1-35" fmla="*/ 6895867 w 6895867"/>
                <a:gd name="connsiteY1-36" fmla="*/ 0 h 1845200"/>
                <a:gd name="connsiteX2-37" fmla="*/ 6457703 w 6895867"/>
                <a:gd name="connsiteY2-38" fmla="*/ 1752658 h 1845200"/>
                <a:gd name="connsiteX3-39" fmla="*/ 553160 w 6895867"/>
                <a:gd name="connsiteY3-40" fmla="*/ 1845200 h 1845200"/>
                <a:gd name="connsiteX0-41" fmla="*/ 0 w 6895867"/>
                <a:gd name="connsiteY0-42" fmla="*/ 0 h 1752658"/>
                <a:gd name="connsiteX1-43" fmla="*/ 6895867 w 6895867"/>
                <a:gd name="connsiteY1-44" fmla="*/ 0 h 1752658"/>
                <a:gd name="connsiteX2-45" fmla="*/ 6457703 w 6895867"/>
                <a:gd name="connsiteY2-46" fmla="*/ 1752658 h 17526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895867" h="1752658">
                  <a:moveTo>
                    <a:pt x="0" y="0"/>
                  </a:moveTo>
                  <a:lnTo>
                    <a:pt x="6895867" y="0"/>
                  </a:lnTo>
                  <a:lnTo>
                    <a:pt x="6457703" y="1752658"/>
                  </a:lnTo>
                </a:path>
              </a:pathLst>
            </a:custGeom>
            <a:noFill/>
            <a:ln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52000">
                    <a:prstClr val="white">
                      <a:alpha val="0"/>
                    </a:prst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5" name="116" descr="图片包含 厨具, 游戏机, 女人, 过滤网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" y="-69850"/>
            <a:ext cx="1125220" cy="529590"/>
          </a:xfrm>
          <a:prstGeom prst="rect">
            <a:avLst/>
          </a:prstGeom>
        </p:spPr>
      </p:pic>
      <p:pic>
        <p:nvPicPr>
          <p:cNvPr id="34" name="118" descr="黑暗里有星球&#10;&#10;低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53560"/>
          <a:stretch>
            <a:fillRect/>
          </a:stretch>
        </p:blipFill>
        <p:spPr>
          <a:xfrm>
            <a:off x="0" y="0"/>
            <a:ext cx="1009650" cy="813435"/>
          </a:xfrm>
          <a:custGeom>
            <a:avLst/>
            <a:gdLst>
              <a:gd name="connsiteX0" fmla="*/ 0 w 1792579"/>
              <a:gd name="connsiteY0" fmla="*/ 0 h 1444200"/>
              <a:gd name="connsiteX1" fmla="*/ 1792579 w 1792579"/>
              <a:gd name="connsiteY1" fmla="*/ 0 h 1444200"/>
              <a:gd name="connsiteX2" fmla="*/ 1792579 w 1792579"/>
              <a:gd name="connsiteY2" fmla="*/ 1444200 h 1444200"/>
              <a:gd name="connsiteX3" fmla="*/ 0 w 1792579"/>
              <a:gd name="connsiteY3" fmla="*/ 1444200 h 14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79" h="1444200">
                <a:moveTo>
                  <a:pt x="0" y="0"/>
                </a:moveTo>
                <a:lnTo>
                  <a:pt x="1792579" y="0"/>
                </a:lnTo>
                <a:lnTo>
                  <a:pt x="1792579" y="1444200"/>
                </a:lnTo>
                <a:lnTo>
                  <a:pt x="0" y="1444200"/>
                </a:lnTo>
                <a:close/>
              </a:path>
            </a:pathLst>
          </a:custGeom>
        </p:spPr>
      </p:pic>
      <p:pic>
        <p:nvPicPr>
          <p:cNvPr id="37" name="118" descr="黑暗里有星球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53560"/>
          <a:stretch>
            <a:fillRect/>
          </a:stretch>
        </p:blipFill>
        <p:spPr>
          <a:xfrm>
            <a:off x="-16510" y="0"/>
            <a:ext cx="1009650" cy="813435"/>
          </a:xfrm>
          <a:custGeom>
            <a:avLst/>
            <a:gdLst>
              <a:gd name="connsiteX0" fmla="*/ 0 w 1792579"/>
              <a:gd name="connsiteY0" fmla="*/ 0 h 1444200"/>
              <a:gd name="connsiteX1" fmla="*/ 1792579 w 1792579"/>
              <a:gd name="connsiteY1" fmla="*/ 0 h 1444200"/>
              <a:gd name="connsiteX2" fmla="*/ 1792579 w 1792579"/>
              <a:gd name="connsiteY2" fmla="*/ 1444200 h 1444200"/>
              <a:gd name="connsiteX3" fmla="*/ 0 w 1792579"/>
              <a:gd name="connsiteY3" fmla="*/ 1444200 h 14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79" h="1444200">
                <a:moveTo>
                  <a:pt x="0" y="0"/>
                </a:moveTo>
                <a:lnTo>
                  <a:pt x="1792579" y="0"/>
                </a:lnTo>
                <a:lnTo>
                  <a:pt x="1792579" y="1444200"/>
                </a:lnTo>
                <a:lnTo>
                  <a:pt x="0" y="1444200"/>
                </a:lnTo>
                <a:close/>
              </a:path>
            </a:pathLst>
          </a:custGeom>
        </p:spPr>
      </p:pic>
      <p:sp>
        <p:nvSpPr>
          <p:cNvPr id="38" name="文本框 37"/>
          <p:cNvSpPr txBox="1"/>
          <p:nvPr/>
        </p:nvSpPr>
        <p:spPr>
          <a:xfrm>
            <a:off x="895350" y="1014095"/>
            <a:ext cx="5513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400" b="1" kern="2000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rPr>
              <a:t>蛋白基因组学在癌症早期诊断及治疗和艾滋病预防中的应用</a:t>
            </a:r>
            <a:endParaRPr lang="zh-CN" altLang="en-US" sz="2400" b="1" kern="2000" spc="15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36545" y="2566035"/>
            <a:ext cx="34201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地点</a:t>
            </a:r>
            <a:r>
              <a:rPr lang="en-US" altLang="zh-CN" sz="1400" b="1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: </a:t>
            </a:r>
            <a:r>
              <a:rPr lang="zh-CN" altLang="en-US" sz="140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腾</a:t>
            </a:r>
            <a:r>
              <a:rPr lang="zh-CN" altLang="en-US" sz="1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讯会议（会议ID</a:t>
            </a:r>
            <a:r>
              <a:rPr lang="zh-CN" altLang="en-US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482 370 201</a:t>
            </a:r>
            <a:r>
              <a:rPr lang="zh-CN" altLang="en-US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4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36545" y="2968625"/>
            <a:ext cx="6546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主讲：</a:t>
            </a:r>
            <a:endParaRPr lang="zh-CN" altLang="en-US" sz="1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42640" y="2926080"/>
            <a:ext cx="89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曹丽伟</a:t>
            </a:r>
            <a:endParaRPr lang="zh-CN" altLang="en-US" b="1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7780" y="188595"/>
            <a:ext cx="6875780" cy="6464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rgbClr val="FAFAFA">
                  <a:alpha val="50000"/>
                </a:srgb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618230" y="360680"/>
            <a:ext cx="3240405" cy="337185"/>
          </a:xfrm>
          <a:prstGeom prst="rect">
            <a:avLst/>
          </a:prstGeom>
          <a:solidFill>
            <a:schemeClr val="accent5">
              <a:alpha val="9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zh-CN" altLang="en-US" sz="1600" b="1" kern="2000" spc="150" dirty="0"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医学院教授系列讲座</a:t>
            </a:r>
            <a:r>
              <a:rPr lang="en-US" altLang="zh-CN" sz="1600" b="1" kern="2000" spc="150" dirty="0"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 </a:t>
            </a:r>
            <a:r>
              <a:rPr lang="zh-CN" altLang="en-US" sz="1600" b="1" kern="2000" spc="150" dirty="0"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/</a:t>
            </a:r>
            <a:r>
              <a:rPr lang="en-US" altLang="zh-CN" sz="1600" b="1" kern="2000" spc="150" dirty="0"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 </a:t>
            </a:r>
            <a:r>
              <a:rPr lang="zh-CN" altLang="en-US" sz="1600" b="1" kern="2000" spc="150" dirty="0"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j-ea"/>
              </a:rPr>
              <a:t>第28期</a:t>
            </a:r>
            <a:endParaRPr lang="zh-CN" altLang="en-US" sz="1600" b="1" kern="2000" spc="150" dirty="0">
              <a:solidFill>
                <a:schemeClr val="bg1"/>
              </a:solidFill>
              <a:effectLst/>
              <a:uFillTx/>
              <a:latin typeface="+mj-ea"/>
              <a:ea typeface="+mj-ea"/>
              <a:cs typeface="+mj-ea"/>
            </a:endParaRPr>
          </a:p>
        </p:txBody>
      </p:sp>
      <p:pic>
        <p:nvPicPr>
          <p:cNvPr id="45" name="图片 44" descr="1-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" y="265430"/>
            <a:ext cx="1891665" cy="58547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4434205"/>
            <a:ext cx="1424940" cy="192341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4121785" y="2977515"/>
            <a:ext cx="21348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南方科技大学</a:t>
            </a:r>
            <a:r>
              <a:rPr lang="en-US" altLang="zh-CN" sz="12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" name="118" descr="黑暗里有星球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53560"/>
          <a:stretch>
            <a:fillRect/>
          </a:stretch>
        </p:blipFill>
        <p:spPr>
          <a:xfrm rot="16200000">
            <a:off x="-17145" y="3019425"/>
            <a:ext cx="1010285" cy="814070"/>
          </a:xfrm>
          <a:custGeom>
            <a:avLst/>
            <a:gdLst>
              <a:gd name="connsiteX0" fmla="*/ 0 w 1792579"/>
              <a:gd name="connsiteY0" fmla="*/ 0 h 1444200"/>
              <a:gd name="connsiteX1" fmla="*/ 1792579 w 1792579"/>
              <a:gd name="connsiteY1" fmla="*/ 0 h 1444200"/>
              <a:gd name="connsiteX2" fmla="*/ 1792579 w 1792579"/>
              <a:gd name="connsiteY2" fmla="*/ 1444200 h 1444200"/>
              <a:gd name="connsiteX3" fmla="*/ 0 w 1792579"/>
              <a:gd name="connsiteY3" fmla="*/ 1444200 h 14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79" h="1444200">
                <a:moveTo>
                  <a:pt x="0" y="0"/>
                </a:moveTo>
                <a:lnTo>
                  <a:pt x="1792579" y="0"/>
                </a:lnTo>
                <a:lnTo>
                  <a:pt x="1792579" y="1444200"/>
                </a:lnTo>
                <a:lnTo>
                  <a:pt x="0" y="1444200"/>
                </a:lnTo>
                <a:close/>
              </a:path>
            </a:pathLst>
          </a:custGeom>
        </p:spPr>
      </p:pic>
      <p:pic>
        <p:nvPicPr>
          <p:cNvPr id="44" name="图片 43" descr="logo-盾徽-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1965" y="75565"/>
            <a:ext cx="1778000" cy="9613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7545" y="4298950"/>
            <a:ext cx="113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82B6BC"/>
                </a:solidFill>
              </a:rPr>
              <a:t>嘉宾简介</a:t>
            </a:r>
            <a:endParaRPr lang="zh-CN" altLang="en-US" b="1">
              <a:solidFill>
                <a:srgbClr val="82B6B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7545" y="7288530"/>
            <a:ext cx="1168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solidFill>
                  <a:srgbClr val="82B6BC"/>
                </a:solidFill>
              </a:rPr>
              <a:t>报告简介</a:t>
            </a:r>
            <a:endParaRPr lang="zh-CN" altLang="en-US" b="1">
              <a:solidFill>
                <a:srgbClr val="82B6B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5660" y="4663440"/>
            <a:ext cx="4471670" cy="233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5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      曹丽伟，南方科技大学医学院助理教授、博士生导师。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2009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年本科毕业于华东理工大学，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年博士毕业于中科院大连化学物理研究所。随后分别在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The Scripps Research Institute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Johns Hopkins University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进行博士后研究。在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Cell, Cancer Cell, Cell Host &amp; Microbe, Nature Communications, Nature Protocols, Science Translational Medicine, Cell Reports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等期刊上发表多篇论文。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月加入南方科技大学医学院。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5660" y="7656830"/>
            <a:ext cx="4471670" cy="361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ts val="25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      人类疾病的发生发展与蛋白质表达和功能的异常密切相关，而蛋白的表达和功能受基因表达、翻译后修饰等多重因素的调控。因而，单维度的基因组学、转录组学、蛋白质组学很难全面解析疾病的发病机制及关键靶标。基于此，曹丽伟综合利用包括蛋白组、磷酸蛋白组、糖基化蛋白组、基因组、转录组的蛋白基因组学来分析胰腺癌临床样本，解析了胰腺癌的癌症生物学，并促进鉴定到潜在胰腺癌早期诊断靶标及治疗靶点。此外，为了鉴定高度糖基化的艾滋病表面膜蛋白的糖基化状态，曹丽伟首次建立了基于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Endo H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PNGase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F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的连续酶切法，该方法能够全面鉴定艾滋病包膜糖蛋白的糖基化状态，为艾滋病疫苗生产提供标准糖基化图谱。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未命名的设计 (1)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rcRect l="7719" t="29756" r="11547" b="54436"/>
          <a:stretch>
            <a:fillRect/>
          </a:stretch>
        </p:blipFill>
        <p:spPr>
          <a:xfrm>
            <a:off x="-635" y="11670030"/>
            <a:ext cx="6859270" cy="52260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056765" y="4666615"/>
            <a:ext cx="4441190" cy="0"/>
          </a:xfrm>
          <a:prstGeom prst="line">
            <a:avLst/>
          </a:prstGeom>
          <a:ln w="28575" cmpd="sng">
            <a:solidFill>
              <a:srgbClr val="82B6B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056765" y="7656830"/>
            <a:ext cx="4441190" cy="0"/>
          </a:xfrm>
          <a:prstGeom prst="line">
            <a:avLst/>
          </a:prstGeom>
          <a:ln w="28575" cmpd="sng">
            <a:solidFill>
              <a:srgbClr val="82B6BC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图片 16" descr="logo-改_画板 1 副本"/>
          <p:cNvPicPr>
            <a:picLocks noChangeAspect="1"/>
          </p:cNvPicPr>
          <p:nvPr/>
        </p:nvPicPr>
        <p:blipFill>
          <a:blip r:embed="rId11">
            <a:alphaModFix amt="8000"/>
          </a:blip>
          <a:stretch>
            <a:fillRect/>
          </a:stretch>
        </p:blipFill>
        <p:spPr>
          <a:xfrm>
            <a:off x="-16510" y="8538845"/>
            <a:ext cx="2962910" cy="29629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07720" y="2529205"/>
            <a:ext cx="1619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+mj-lt"/>
                <a:ea typeface="微软雅黑" panose="020B0503020204020204" charset="-122"/>
                <a:cs typeface="+mj-lt"/>
              </a:rPr>
              <a:t>2022.9.16</a:t>
            </a:r>
            <a:endParaRPr lang="en-US" altLang="zh-CN" sz="2400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7720" y="2945130"/>
            <a:ext cx="1772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+mj-lt"/>
                <a:ea typeface="微软雅黑" panose="020B0503020204020204" charset="-122"/>
                <a:cs typeface="+mj-lt"/>
              </a:rPr>
              <a:t>15</a:t>
            </a:r>
            <a:r>
              <a:rPr lang="zh-CN" altLang="en-US">
                <a:latin typeface="+mj-lt"/>
                <a:ea typeface="微软雅黑" panose="020B0503020204020204" charset="-122"/>
                <a:cs typeface="+mj-lt"/>
              </a:rPr>
              <a:t>：</a:t>
            </a:r>
            <a:r>
              <a:rPr lang="en-US" altLang="zh-CN">
                <a:latin typeface="+mj-lt"/>
                <a:ea typeface="微软雅黑" panose="020B0503020204020204" charset="-122"/>
                <a:cs typeface="+mj-lt"/>
              </a:rPr>
              <a:t>00-16</a:t>
            </a:r>
            <a:r>
              <a:rPr lang="zh-CN" altLang="en-US">
                <a:latin typeface="+mj-lt"/>
                <a:ea typeface="微软雅黑" panose="020B0503020204020204" charset="-122"/>
                <a:cs typeface="+mj-lt"/>
              </a:rPr>
              <a:t>：</a:t>
            </a:r>
            <a:r>
              <a:rPr lang="en-US" altLang="zh-CN">
                <a:latin typeface="+mj-lt"/>
                <a:ea typeface="微软雅黑" panose="020B0503020204020204" charset="-122"/>
                <a:cs typeface="+mj-lt"/>
              </a:rPr>
              <a:t>00</a:t>
            </a:r>
            <a:endParaRPr lang="en-US" altLang="zh-CN">
              <a:latin typeface="+mj-lt"/>
              <a:ea typeface="微软雅黑" panose="020B0503020204020204" charset="-122"/>
              <a:cs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708275" y="2666365"/>
            <a:ext cx="0" cy="457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6275" y="3551555"/>
            <a:ext cx="4714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5"/>
                </a:solidFill>
              </a:rPr>
              <a:t>案例</a:t>
            </a:r>
            <a:endParaRPr lang="zh-CN" altLang="en-US" sz="3600" b="1">
              <a:solidFill>
                <a:schemeClr val="accent5"/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0801,&quot;width&quot;:19199}"/>
</p:tagLst>
</file>

<file path=ppt/tags/tag64.xml><?xml version="1.0" encoding="utf-8"?>
<p:tagLst xmlns:p="http://schemas.openxmlformats.org/presentationml/2006/main">
  <p:tag name="KSO_WM_UNIT_PLACING_PICTURE_USER_VIEWPORT" val="{&quot;height&quot;:10801,&quot;width&quot;:19199}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10801,&quot;width&quot;:19199}"/>
</p:tagLst>
</file>

<file path=ppt/tags/tag67.xml><?xml version="1.0" encoding="utf-8"?>
<p:tagLst xmlns:p="http://schemas.openxmlformats.org/presentationml/2006/main">
  <p:tag name="KSO_WM_UNIT_PLACING_PICTURE_USER_VIEWPORT" val="{&quot;height&quot;:10801,&quot;width&quot;:19199}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COMMONDATA" val="eyJoZGlkIjoiNzIwOTIxMWU4MjM4ZjE2YWY5NTkzZjBlMjU3MDBhMzA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WPS 演示</Application>
  <PresentationFormat>宽屏</PresentationFormat>
  <Paragraphs>50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方正姚体</vt:lpstr>
      <vt:lpstr>华文琥珀</vt:lpstr>
      <vt:lpstr>华文仿宋</vt:lpstr>
      <vt:lpstr>千图马克手写体</vt:lpstr>
      <vt:lpstr>华文宋体</vt:lpstr>
      <vt:lpstr>华文彩云</vt:lpstr>
      <vt:lpstr>华文楷体</vt:lpstr>
      <vt:lpstr>华文新魏</vt:lpstr>
      <vt:lpstr>华文行楷</vt:lpstr>
      <vt:lpstr>卓健橄榄简体</vt:lpstr>
      <vt:lpstr>庞门正道真贵楷体</vt:lpstr>
      <vt:lpstr>方正小标宋简体</vt:lpstr>
      <vt:lpstr>等线 Light</vt:lpstr>
      <vt:lpstr>隶书</vt:lpstr>
      <vt:lpstr>黑体</vt:lpstr>
      <vt:lpstr>DOUYU Font</vt:lpstr>
      <vt:lpstr>新宋体</vt:lpstr>
      <vt:lpstr>华文细黑</vt:lpstr>
      <vt:lpstr>Office 主题​​</vt:lpstr>
      <vt:lpstr>空白演示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Danliao</cp:lastModifiedBy>
  <cp:revision>175</cp:revision>
  <dcterms:created xsi:type="dcterms:W3CDTF">2019-06-19T02:08:00Z</dcterms:created>
  <dcterms:modified xsi:type="dcterms:W3CDTF">2022-09-14T05:59:09Z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7BD0A594707C440DBC193E21B7EF6222</vt:lpwstr>
  </property>
</Properties>
</file>