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1" r:id="rId3"/>
  </p:sldIdLst>
  <p:sldSz cx="7559675" cy="10691495"/>
  <p:notesSz cx="6887845" cy="100183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A7"/>
    <a:srgbClr val="E33500"/>
    <a:srgbClr val="D9D9D9"/>
    <a:srgbClr val="B3B2AF"/>
    <a:srgbClr val="FFFFFF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44" y="53"/>
      </p:cViewPr>
      <p:guideLst>
        <p:guide orient="horz" pos="3352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382" y="1425687"/>
            <a:ext cx="6076537" cy="4007641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96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382" y="5551200"/>
            <a:ext cx="6076537" cy="2295694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98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77272" y="1206783"/>
            <a:ext cx="6804292" cy="8548512"/>
          </a:xfrm>
        </p:spPr>
        <p:txBody>
          <a:bodyPr/>
          <a:lstStyle>
            <a:lvl1pPr marL="189230" indent="-18923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67055" indent="-18923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944880" indent="-18923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322705" indent="-18923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701165" indent="-18923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743382" y="3872930"/>
            <a:ext cx="6076537" cy="158846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96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743382" y="5551200"/>
            <a:ext cx="6076537" cy="73529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98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72" y="948587"/>
            <a:ext cx="6802060" cy="1100137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97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77272" y="2323758"/>
            <a:ext cx="6802060" cy="7420310"/>
          </a:xfrm>
        </p:spPr>
        <p:txBody>
          <a:bodyPr vert="horz" lIns="90000" tIns="46800" rIns="90000" bIns="46800" rtlCol="0">
            <a:norm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49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34506" y="6000236"/>
            <a:ext cx="4817475" cy="1195557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364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234506" y="7195793"/>
            <a:ext cx="4817475" cy="1352719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49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72" y="948587"/>
            <a:ext cx="6802060" cy="1100137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97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77272" y="2340597"/>
            <a:ext cx="3210162" cy="7403471"/>
          </a:xfrm>
        </p:spPr>
        <p:txBody>
          <a:bodyPr vert="horz" lIns="90000" tIns="46800" rIns="90000" bIns="46800" rtlCol="0">
            <a:norm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975868" y="2340597"/>
            <a:ext cx="3210162" cy="7403471"/>
          </a:xfrm>
        </p:spPr>
        <p:txBody>
          <a:bodyPr lIns="90000" tIns="46800" rIns="90000" bIns="46800">
            <a:normAutofit/>
          </a:bodyPr>
          <a:lstStyle>
            <a:lvl1pPr marL="189230" indent="-18923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32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567055" indent="-18923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32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44880" indent="-18923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32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22705" indent="-18923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15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15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72" y="948587"/>
            <a:ext cx="6802060" cy="1100137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97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77272" y="2228338"/>
            <a:ext cx="3312851" cy="594972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655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77272" y="2890666"/>
            <a:ext cx="3312851" cy="6853403"/>
          </a:xfrm>
        </p:spPr>
        <p:txBody>
          <a:bodyPr vert="horz" lIns="101600" tIns="0" rIns="82550" bIns="0" rtlCol="0">
            <a:norm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866822" y="2216690"/>
            <a:ext cx="3312851" cy="594972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655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866822" y="2890666"/>
            <a:ext cx="3312851" cy="6853403"/>
          </a:xfrm>
        </p:spPr>
        <p:txBody>
          <a:bodyPr vert="horz" lIns="101600" tIns="0" rIns="82550" bIns="0" rtlCol="0">
            <a:normAutofit/>
          </a:bodyPr>
          <a:lstStyle>
            <a:lvl1pPr marL="189230" marR="0" lvl="0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15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7272" y="948587"/>
            <a:ext cx="6802060" cy="1100137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97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77229" y="2424659"/>
            <a:ext cx="3245033" cy="7184871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325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67055" marR="0" lvl="1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44880" marR="0" lvl="2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22705" marR="0" lvl="3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701165" marR="0" lvl="4" indent="-18923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325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937917" y="2424791"/>
            <a:ext cx="3241415" cy="718456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32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77825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6346655" y="1425687"/>
            <a:ext cx="647390" cy="784128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31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67024" y="1425687"/>
            <a:ext cx="5685870" cy="7841281"/>
          </a:xfrm>
        </p:spPr>
        <p:txBody>
          <a:bodyPr vert="eaVert" lIns="46800" tIns="46800" rIns="46800" bIns="46800"/>
          <a:lstStyle>
            <a:lvl1pPr marL="189230" indent="-18923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67055" indent="-18923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944880" indent="-18923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322705" indent="-18923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701165" indent="-18923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77272" y="948587"/>
            <a:ext cx="6802060" cy="1100137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77272" y="2323758"/>
            <a:ext cx="6802060" cy="742031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379504" y="9845102"/>
            <a:ext cx="1674285" cy="493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82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552354" y="9845102"/>
            <a:ext cx="2455617" cy="493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82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5505048" y="9845102"/>
            <a:ext cx="1674285" cy="493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fontAlgn="auto" latinLnBrk="0" hangingPunct="1">
        <a:lnSpc>
          <a:spcPct val="100000"/>
        </a:lnSpc>
        <a:spcBef>
          <a:spcPct val="0"/>
        </a:spcBef>
        <a:buNone/>
        <a:defRPr sz="297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89230" indent="-189230" algn="l" defTabSz="756285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49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6705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330960" algn="l"/>
          <a:tab pos="1330960" algn="l"/>
          <a:tab pos="1330960" algn="l"/>
          <a:tab pos="1330960" algn="l"/>
        </a:tabLst>
        <a:defRPr sz="13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944880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32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32270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1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701165" indent="-189230" algn="l" defTabSz="756285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15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3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42570" y="227965"/>
            <a:ext cx="7073900" cy="102355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 descr="Nipic_12380842_202009050946204590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680" y="507048"/>
            <a:ext cx="6584315" cy="96774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018983" y="2351405"/>
            <a:ext cx="3521075" cy="7372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200" b="1">
                <a:solidFill>
                  <a:srgbClr val="0055A7"/>
                </a:solidFill>
                <a:latin typeface="思源黑体 CN Bold" panose="020B0800000000000000" charset="-122"/>
                <a:ea typeface="思源黑体 CN Bold" panose="020B0800000000000000" charset="-122"/>
                <a:cs typeface="思源黑体 CN Bold" panose="020B0800000000000000" charset="-122"/>
              </a:rPr>
              <a:t>证    书</a:t>
            </a:r>
            <a:endParaRPr lang="zh-CN" altLang="en-US" sz="4200" b="1">
              <a:solidFill>
                <a:srgbClr val="0055A7"/>
              </a:solidFill>
              <a:latin typeface="思源黑体 CN Bold" panose="020B0800000000000000" charset="-122"/>
              <a:ea typeface="思源黑体 CN Bold" panose="020B0800000000000000" charset="-122"/>
              <a:cs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81418" y="3109595"/>
            <a:ext cx="5196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rgbClr val="0055A7"/>
                </a:solidFill>
                <a:latin typeface="Times New Roman" panose="02020603050405020304" charset="0"/>
                <a:cs typeface="Times New Roman" panose="02020603050405020304" charset="0"/>
              </a:rPr>
              <a:t>CERTIFICATE OF APPRECIATION</a:t>
            </a:r>
            <a:endParaRPr lang="zh-CN" altLang="en-US">
              <a:solidFill>
                <a:srgbClr val="0055A7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96695" y="4384675"/>
            <a:ext cx="4565650" cy="4914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600" b="1" smtClean="0">
                <a:solidFill>
                  <a:srgbClr val="0055A7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医学院大讲堂 第</a:t>
            </a:r>
            <a:r>
              <a:rPr lang="en-US" altLang="zh-CN" sz="2600" b="1" smtClean="0">
                <a:solidFill>
                  <a:srgbClr val="0055A7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XX</a:t>
            </a:r>
            <a:r>
              <a:rPr lang="zh-CN" altLang="en-US" sz="2600" b="1" smtClean="0">
                <a:solidFill>
                  <a:srgbClr val="0055A7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期</a:t>
            </a:r>
            <a:endParaRPr lang="zh-CN" altLang="en-US" sz="2600" b="1">
              <a:solidFill>
                <a:srgbClr val="0055A7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8300" y="4876165"/>
            <a:ext cx="6822440" cy="445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300">
                <a:solidFill>
                  <a:srgbClr val="0055A7"/>
                </a:solidFill>
                <a:latin typeface="Times New Roman" panose="02020603050405020304" charset="0"/>
                <a:cs typeface="Times New Roman" panose="02020603050405020304" charset="0"/>
              </a:rPr>
              <a:t>School of Medicine, No</a:t>
            </a:r>
            <a:r>
              <a:rPr lang="zh-CN" altLang="en-US" sz="2300" smtClean="0">
                <a:solidFill>
                  <a:srgbClr val="0055A7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en-US" altLang="zh-CN" sz="2300" smtClean="0">
                <a:solidFill>
                  <a:srgbClr val="0055A7"/>
                </a:solidFill>
                <a:latin typeface="Times New Roman" panose="02020603050405020304" charset="0"/>
                <a:cs typeface="Times New Roman" panose="02020603050405020304" charset="0"/>
              </a:rPr>
              <a:t>XX</a:t>
            </a:r>
            <a:endParaRPr lang="en-US" altLang="zh-CN" sz="2300" smtClean="0">
              <a:solidFill>
                <a:srgbClr val="0055A7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09520" y="55518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solidFill>
                  <a:srgbClr val="0055A7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主讲嘉宾</a:t>
            </a:r>
            <a:endParaRPr lang="zh-CN" altLang="en-US" sz="2400" b="1">
              <a:solidFill>
                <a:srgbClr val="0055A7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93570" y="6023610"/>
            <a:ext cx="3771900" cy="414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100">
                <a:solidFill>
                  <a:srgbClr val="0055A7"/>
                </a:solidFill>
                <a:latin typeface="Times New Roman" panose="02020603050405020304" charset="0"/>
                <a:cs typeface="Times New Roman" panose="02020603050405020304" charset="0"/>
              </a:rPr>
              <a:t>Distinguished Guest Speaker</a:t>
            </a:r>
            <a:endParaRPr lang="zh-CN" altLang="en-US" sz="2100">
              <a:solidFill>
                <a:srgbClr val="0055A7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583373" y="6755130"/>
            <a:ext cx="4392295" cy="860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5000" spc="100" smtClean="0">
                <a:uFillTx/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姓名</a:t>
            </a:r>
            <a:endParaRPr lang="zh-CN" altLang="en-US" sz="5000" spc="100" smtClean="0">
              <a:uFillTx/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374775" y="7590790"/>
            <a:ext cx="5277816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4000" b="1">
                <a:latin typeface="Times New Roman" panose="02020603050405020304" charset="0"/>
                <a:cs typeface="Times New Roman" panose="02020603050405020304" charset="0"/>
              </a:rPr>
              <a:t>Prof. 姓名</a:t>
            </a:r>
            <a:r>
              <a:rPr lang="zh-CN" altLang="en-US" sz="4000" b="1">
                <a:latin typeface="Times New Roman" panose="02020603050405020304" charset="0"/>
                <a:cs typeface="Times New Roman" panose="02020603050405020304" charset="0"/>
              </a:rPr>
              <a:t>英文</a:t>
            </a:r>
            <a:endParaRPr lang="zh-CN" altLang="en-US" sz="40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6" name="图片 15" descr="微信图片_202010200951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1928" y="963930"/>
            <a:ext cx="2115185" cy="114046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3710940" y="8760460"/>
            <a:ext cx="2540000" cy="6604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 fontAlgn="auto">
              <a:spcBef>
                <a:spcPts val="600"/>
              </a:spcBef>
            </a:pPr>
            <a:r>
              <a:rPr lang="zh-CN" altLang="en-US" sz="1600">
                <a:solidFill>
                  <a:srgbClr val="0055A7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南方科技大学医学院</a:t>
            </a:r>
            <a:endParaRPr lang="zh-CN" altLang="en-US" sz="1600">
              <a:solidFill>
                <a:srgbClr val="0055A7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r" fontAlgn="auto">
              <a:spcBef>
                <a:spcPts val="600"/>
              </a:spcBef>
            </a:pPr>
            <a:r>
              <a:rPr lang="zh-CN" altLang="en-US" sz="1600">
                <a:solidFill>
                  <a:srgbClr val="0055A7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时间</a:t>
            </a:r>
            <a:endParaRPr lang="zh-CN" altLang="en-US" sz="1600">
              <a:solidFill>
                <a:srgbClr val="0055A7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2" name="图片 21" descr="捐赠证书（竖）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300" y="3574415"/>
            <a:ext cx="3520440" cy="24257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WPS 演示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Wingdings</vt:lpstr>
      <vt:lpstr>思源黑体 CN Bold</vt:lpstr>
      <vt:lpstr>黑体</vt:lpstr>
      <vt:lpstr>Times New Roman</vt:lpstr>
      <vt:lpstr>方正粗黑宋简体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✨niu✨～</cp:lastModifiedBy>
  <cp:revision>221</cp:revision>
  <cp:lastPrinted>2021-01-14T06:08:00Z</cp:lastPrinted>
  <dcterms:created xsi:type="dcterms:W3CDTF">2019-06-19T02:08:00Z</dcterms:created>
  <dcterms:modified xsi:type="dcterms:W3CDTF">2021-11-04T03:31:20Z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CAB2CF9512124336976BC33102ED0AE7</vt:lpwstr>
  </property>
</Properties>
</file>